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19" roundtripDataSignature="AMtx7mjYeyUOINhCqshHmEyqCpfyy4lw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3eed9dc9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40" name="Google Shape;140;g283eed9dc98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3eed9dc9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46" name="Google Shape;146;g283eed9dc98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3eed9dc9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52" name="Google Shape;152;g283eed9dc98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3eed9dc9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58" name="Google Shape;158;g283eed9dc98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9766c697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92" name="Google Shape;92;g279766c6973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3eed9dc9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98" name="Google Shape;98;g283eed9dc98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3eed9dc9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04" name="Google Shape;104;g283eed9dc98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3eed9dc9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10" name="Google Shape;110;g283eed9dc98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3eed9dc9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16" name="Google Shape;116;g283eed9dc98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3eed9dc9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22" name="Google Shape;122;g283eed9dc98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3eed9dc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28" name="Google Shape;128;g283eed9dc98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3eed9dc9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34" name="Google Shape;134;g283eed9dc98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44000"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0" y="2260025"/>
            <a:ext cx="5546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lang="en-US" sz="6900">
                <a:latin typeface="Arial Rounded"/>
                <a:ea typeface="Arial Rounded"/>
                <a:cs typeface="Arial Rounded"/>
                <a:sym typeface="Arial Rounded"/>
              </a:rPr>
              <a:t>Advance</a:t>
            </a:r>
            <a:endParaRPr sz="69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lang="en-US" sz="6900">
                <a:latin typeface="Arial Rounded"/>
                <a:ea typeface="Arial Rounded"/>
                <a:cs typeface="Arial Rounded"/>
                <a:sym typeface="Arial Rounded"/>
              </a:rPr>
              <a:t>Fibonacci</a:t>
            </a:r>
            <a:endParaRPr sz="69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00" y="262275"/>
            <a:ext cx="6180700" cy="63043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3eed9dc98_0_51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Fibonacci Arc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43" name="Google Shape;143;g283eed9dc98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0" cy="5746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3eed9dc98_0_57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Fibonacci Arc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49" name="Google Shape;149;g283eed9dc98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1" cy="57366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3eed9dc98_0_68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Fibonacci Arc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55" name="Google Shape;155;g283eed9dc98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0" cy="572697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3eed9dc98_0_80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Fibonacci Arc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61" name="Google Shape;161;g283eed9dc98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198" cy="577552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9766c6973_1_16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Fibonacci Channel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5" name="Google Shape;95;g279766c6973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0" cy="577552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3eed9dc98_0_2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Fibonacci Channel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1" name="Google Shape;101;g283eed9dc98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3" cy="5410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3eed9dc98_0_8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Fibonacci Channel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7" name="Google Shape;107;g283eed9dc98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198" cy="570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3eed9dc98_0_14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Fibonacci Channel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13" name="Google Shape;113;g283eed9dc98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0" cy="574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3eed9dc98_0_21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Fibonacci Channel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19" name="Google Shape;119;g283eed9dc98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199" cy="580467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3eed9dc98_0_33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Fibonacci Channel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25" name="Google Shape;125;g283eed9dc98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199" cy="57561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3eed9dc98_0_28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Fibonacci Arc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31" name="Google Shape;131;g283eed9dc98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198" cy="574639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3eed9dc98_0_45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Fibonacci Arc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37" name="Google Shape;137;g283eed9dc98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0" cy="577552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seecs</dc:creator>
</cp:coreProperties>
</file>